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8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4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31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14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85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74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52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52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90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71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69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98E8-1E2C-484B-9ED8-D7228B5D5126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079C-6E9F-462D-A438-C67A76D2A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86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768" y="3491880"/>
            <a:ext cx="3168352" cy="178068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678" y="5652120"/>
            <a:ext cx="2867025" cy="16002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558" y="463494"/>
            <a:ext cx="2297562" cy="148030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340768" y="781236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/>
              <a:t>IPPODROMO</a:t>
            </a:r>
            <a:r>
              <a:rPr lang="it-IT" i="1" dirty="0"/>
              <a:t> </a:t>
            </a:r>
            <a:r>
              <a:rPr lang="it-IT" b="1" i="1" dirty="0"/>
              <a:t>CESARE FIASCHI - FERRARA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028190" y="8244408"/>
            <a:ext cx="539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/>
              <a:t>Domenica</a:t>
            </a:r>
            <a:r>
              <a:rPr lang="it-IT" b="1" dirty="0"/>
              <a:t>   </a:t>
            </a:r>
            <a:r>
              <a:rPr lang="it-IT" b="1" i="1" dirty="0"/>
              <a:t>4 Ottobre 2020</a:t>
            </a:r>
          </a:p>
        </p:txBody>
      </p:sp>
      <p:sp>
        <p:nvSpPr>
          <p:cNvPr id="9" name="Rettangolo 8"/>
          <p:cNvSpPr/>
          <p:nvPr/>
        </p:nvSpPr>
        <p:spPr>
          <a:xfrm>
            <a:off x="169669" y="2195736"/>
            <a:ext cx="6366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FERRARA</a:t>
            </a:r>
            <a:r>
              <a:rPr lang="it-IT" sz="540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5400" b="1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Match</a:t>
            </a:r>
            <a:r>
              <a:rPr lang="it-IT" sz="540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54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Race</a:t>
            </a:r>
            <a:endParaRPr lang="it-IT" sz="5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5647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7</cp:revision>
  <cp:lastPrinted>2019-11-05T16:52:47Z</cp:lastPrinted>
  <dcterms:created xsi:type="dcterms:W3CDTF">2019-11-05T16:35:01Z</dcterms:created>
  <dcterms:modified xsi:type="dcterms:W3CDTF">2020-10-02T07:48:23Z</dcterms:modified>
</cp:coreProperties>
</file>